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FA6F-ED41-134C-BADA-47D321AD0E36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CA5B0-C2A9-0349-A056-D1E1C2DD0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 Review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Photosynthesis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377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Which type of cells can do photosynthesis?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99376" y="4433164"/>
            <a:ext cx="33107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plant cells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Photosynthesis #5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349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does a plant need to take in to do photosynthesis?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28153" y="4140776"/>
            <a:ext cx="58709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carbon dioxide and water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Cellular Respiration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34902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/>
              <a:t>Which organelle gets energy</a:t>
            </a:r>
          </a:p>
          <a:p>
            <a:pPr algn="ctr">
              <a:buNone/>
            </a:pPr>
            <a:r>
              <a:rPr lang="en-US" sz="4000" dirty="0" smtClean="0"/>
              <a:t>for the cell?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18376" y="4140776"/>
            <a:ext cx="45512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the Mitochondria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Cellular Respiration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349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type of energy molecules does cellular respiration produce?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44946" y="4140776"/>
            <a:ext cx="2253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ATP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Cellular Respiration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349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type of sugar do mitochondria break down to make ATP?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52154" y="4140776"/>
            <a:ext cx="29556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Glucose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Cellular Respiration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349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Does the </a:t>
            </a:r>
            <a:r>
              <a:rPr lang="en-US" sz="4000" dirty="0" err="1" smtClean="0"/>
              <a:t>Kreb’s</a:t>
            </a:r>
            <a:r>
              <a:rPr lang="en-US" sz="4000" dirty="0" smtClean="0"/>
              <a:t> Cycle require oxygen to happen? (Is it aerobic?)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77932" y="4140776"/>
            <a:ext cx="21812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yes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Cellular Respiration #5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349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Which process happens when there is no oxygen in the cell? (Anaerobic)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57040" y="4168998"/>
            <a:ext cx="38990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Fermentation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Osmosis and Membranes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99024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000" dirty="0" smtClean="0"/>
              <a:t>The cell membrane allows small molecules, like water and oxygen, to pass through it. Other molecules are blocked. What is this type of membrane called?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18376" y="4967111"/>
            <a:ext cx="43815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Semi-permeable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Osmosis and Membranes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Which type of macromolecule makes up membranes?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66820" y="4533613"/>
            <a:ext cx="51780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Phospholipids (lipids)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Osmosis and Membranes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dirty="0" smtClean="0"/>
              <a:t>The process of water moving through a membrane to balance concentrations is called…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81598" y="4533613"/>
            <a:ext cx="30273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Osmosis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Organelles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is the </a:t>
            </a:r>
            <a:r>
              <a:rPr lang="en-US" sz="4000" i="1" dirty="0" smtClean="0"/>
              <a:t>function</a:t>
            </a:r>
            <a:r>
              <a:rPr lang="en-US" sz="4000" dirty="0" smtClean="0"/>
              <a:t> of the nucleus?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58477" y="3556000"/>
            <a:ext cx="66686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Store DNA and control the cell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Osmosis and Membranes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would happen to a cell full of fresh water if we put it in salt water?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60262" y="4387623"/>
            <a:ext cx="5968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the water would go out of</a:t>
            </a:r>
          </a:p>
          <a:p>
            <a:r>
              <a:rPr lang="en-US" sz="3200" dirty="0" smtClean="0"/>
              <a:t>the cell and the cell would shrink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Osmosis and Membranes #5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Which types of cells have membranes?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66820" y="4533613"/>
            <a:ext cx="61344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Both plant and animal cells</a:t>
            </a:r>
          </a:p>
          <a:p>
            <a:r>
              <a:rPr lang="en-US" sz="3200" dirty="0" smtClean="0"/>
              <a:t>			(plants also have cell walls)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 and Meiosis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/>
              <a:t>Which process do cells go through to make an identical copy of themselves?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51827" y="4337060"/>
            <a:ext cx="2824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</a:t>
            </a:r>
            <a:r>
              <a:rPr lang="en-US" sz="3200" dirty="0" smtClean="0"/>
              <a:t>mitosis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 and Meiosis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do we call the daughter cells produced through meiosis?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92146" y="4337060"/>
            <a:ext cx="4946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</a:t>
            </a:r>
            <a:r>
              <a:rPr lang="en-US" sz="3200" dirty="0" smtClean="0"/>
              <a:t>gametes or sex cells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295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 and Meiosis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dirty="0" smtClean="0"/>
              <a:t>What do we call cells that have a two copies of each chromosome?</a:t>
            </a:r>
          </a:p>
          <a:p>
            <a:pPr algn="ctr">
              <a:buNone/>
            </a:pPr>
            <a:r>
              <a:rPr lang="en-US" sz="4000" dirty="0" smtClean="0"/>
              <a:t>(46 in humans)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51827" y="4337060"/>
            <a:ext cx="2785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</a:t>
            </a:r>
            <a:r>
              <a:rPr lang="en-US" sz="3200" dirty="0" smtClean="0"/>
              <a:t>diploid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295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 and Meiosis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How many chromosomes are there in a haploid human cell?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25292" y="4324311"/>
            <a:ext cx="2052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</a:t>
            </a:r>
            <a:r>
              <a:rPr lang="en-US" sz="3200" dirty="0" smtClean="0"/>
              <a:t>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295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7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 and Meiosis #5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51835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dirty="0" smtClean="0"/>
              <a:t>In mitosis and meiosis, how many times does the DNA replicate and how many times does the cell divide?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52108" y="4324311"/>
            <a:ext cx="6941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</a:t>
            </a:r>
          </a:p>
          <a:p>
            <a:r>
              <a:rPr lang="en-US" sz="3200" dirty="0" smtClean="0"/>
              <a:t>Mitosis</a:t>
            </a:r>
            <a:r>
              <a:rPr lang="en-US" sz="3200" dirty="0" smtClean="0"/>
              <a:t> –</a:t>
            </a:r>
            <a:r>
              <a:rPr lang="en-US" sz="3200" dirty="0" smtClean="0"/>
              <a:t> replicates once, divides once</a:t>
            </a:r>
          </a:p>
          <a:p>
            <a:r>
              <a:rPr lang="en-US" sz="3200" dirty="0" smtClean="0"/>
              <a:t>Meiosis – replicates once, divides twice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295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Organelles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/>
              <a:t>Which cell organelle packages proteins and sends them </a:t>
            </a:r>
            <a:r>
              <a:rPr lang="en-US" sz="4000" i="1" dirty="0" smtClean="0"/>
              <a:t>out of </a:t>
            </a:r>
            <a:r>
              <a:rPr lang="en-US" sz="4000" dirty="0" smtClean="0"/>
              <a:t>the cell?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076919" y="3795887"/>
            <a:ext cx="49415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the Golgi Apparatus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Organelles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/>
              <a:t>Which organelle modifies proteins and sends them </a:t>
            </a:r>
            <a:r>
              <a:rPr lang="en-US" sz="4000" i="1" dirty="0" smtClean="0"/>
              <a:t>through </a:t>
            </a:r>
            <a:r>
              <a:rPr lang="en-US" sz="4000" dirty="0" smtClean="0"/>
              <a:t>the cell?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98366" y="4140776"/>
            <a:ext cx="61640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the Endoplasmic Reticulum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Organelles #4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/>
              <a:t>Which organelles </a:t>
            </a:r>
            <a:r>
              <a:rPr lang="en-US" sz="4000" dirty="0" smtClean="0"/>
              <a:t>make proteins</a:t>
            </a:r>
            <a:r>
              <a:rPr lang="en-US" sz="4000" dirty="0" smtClean="0"/>
              <a:t>? and Where can you find them (2 places)?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60978" y="3748235"/>
            <a:ext cx="67839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Answer: the </a:t>
            </a:r>
            <a:r>
              <a:rPr lang="en-US" sz="3200" dirty="0" smtClean="0"/>
              <a:t>ribosomes, attached to the rough ER or floating around the cell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Organelles #5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/>
              <a:t>What is the </a:t>
            </a:r>
            <a:r>
              <a:rPr lang="en-US" sz="4000" i="1" dirty="0" smtClean="0"/>
              <a:t>function</a:t>
            </a:r>
            <a:r>
              <a:rPr lang="en-US" sz="4000" dirty="0" smtClean="0"/>
              <a:t> of the mitochondria?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7151" y="3556000"/>
            <a:ext cx="86781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to supply chemical energy (ATP) to the cell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Photosynthesis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/>
              <a:t>What does the first reaction in photosynthesis require?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68598" y="3848388"/>
            <a:ext cx="80746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light energy (light-dependent reaction)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Photosynthesis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/>
              <a:t>What is the product of photosynthesis?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74820" y="3848388"/>
            <a:ext cx="41348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sugar (glucose)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Photosynthesis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530"/>
            <a:ext cx="8229600" cy="11232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Which organelle does photosynthesis?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77264" y="3848388"/>
            <a:ext cx="43438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Answer: the Chloroplasts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91DAF59DD1304088D05992F8A43901" ma:contentTypeVersion="1" ma:contentTypeDescription="Create a new document." ma:contentTypeScope="" ma:versionID="de1290786512b35378e11a0297c4f56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9A44880-EFEF-4163-BCDA-7C308903DA1B}"/>
</file>

<file path=customXml/itemProps2.xml><?xml version="1.0" encoding="utf-8"?>
<ds:datastoreItem xmlns:ds="http://schemas.openxmlformats.org/officeDocument/2006/customXml" ds:itemID="{6F0EAACF-DAA8-4A01-8D83-13A38C82E279}"/>
</file>

<file path=customXml/itemProps3.xml><?xml version="1.0" encoding="utf-8"?>
<ds:datastoreItem xmlns:ds="http://schemas.openxmlformats.org/officeDocument/2006/customXml" ds:itemID="{1667D153-1F6B-4FFD-BCAA-3C401A9EDB3A}"/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565</Words>
  <Application>Microsoft Office PowerPoint</Application>
  <PresentationFormat>On-screen Show (4:3)</PresentationFormat>
  <Paragraphs>82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Cells Review Questions</vt:lpstr>
      <vt:lpstr>Organelles #1</vt:lpstr>
      <vt:lpstr>Organelles #2</vt:lpstr>
      <vt:lpstr>Organelles #3</vt:lpstr>
      <vt:lpstr>Organelles #4</vt:lpstr>
      <vt:lpstr>Organelles #5</vt:lpstr>
      <vt:lpstr>Photosynthesis #1</vt:lpstr>
      <vt:lpstr>Photosynthesis #2</vt:lpstr>
      <vt:lpstr>Photosynthesis #3</vt:lpstr>
      <vt:lpstr>Photosynthesis #4</vt:lpstr>
      <vt:lpstr>Photosynthesis #5</vt:lpstr>
      <vt:lpstr>Cellular Respiration #1</vt:lpstr>
      <vt:lpstr>Cellular Respiration #2</vt:lpstr>
      <vt:lpstr>Cellular Respiration #3</vt:lpstr>
      <vt:lpstr>Cellular Respiration #4</vt:lpstr>
      <vt:lpstr>Cellular Respiration #5</vt:lpstr>
      <vt:lpstr>Osmosis and Membranes #1</vt:lpstr>
      <vt:lpstr>Osmosis and Membranes #2</vt:lpstr>
      <vt:lpstr>Osmosis and Membranes #3</vt:lpstr>
      <vt:lpstr>Osmosis and Membranes #4</vt:lpstr>
      <vt:lpstr>Osmosis and Membranes #5</vt:lpstr>
      <vt:lpstr>Mitosis and Meiosis #1</vt:lpstr>
      <vt:lpstr>Mitosis and Meiosis #2</vt:lpstr>
      <vt:lpstr>Mitosis and Meiosis #3</vt:lpstr>
      <vt:lpstr>Mitosis and Meiosis #4</vt:lpstr>
      <vt:lpstr>Mitosis and Meiosis #5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Review Questions</dc:title>
  <dc:creator>Sarah Macway</dc:creator>
  <cp:lastModifiedBy>Macway, Sarah</cp:lastModifiedBy>
  <cp:revision>61</cp:revision>
  <dcterms:created xsi:type="dcterms:W3CDTF">2012-04-23T18:27:05Z</dcterms:created>
  <dcterms:modified xsi:type="dcterms:W3CDTF">2012-10-09T23:00:57Z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0x0101000E91DAF59DD1304088D05992F8A43901</vt:lpwstr>
  </property>
</Properties>
</file>